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345" r:id="rId4"/>
    <p:sldId id="344" r:id="rId5"/>
    <p:sldId id="328" r:id="rId6"/>
    <p:sldId id="330" r:id="rId7"/>
    <p:sldId id="331" r:id="rId8"/>
    <p:sldId id="314" r:id="rId9"/>
    <p:sldId id="342" r:id="rId10"/>
    <p:sldId id="343" r:id="rId11"/>
    <p:sldId id="346" r:id="rId12"/>
    <p:sldId id="347" r:id="rId13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6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02.06.2022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Rasterrechner,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Rasterrechner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Mathematische Operatoren und Formeln werden auf ALLE Zellen angewendet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1873644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Mehrere übereinanderliegende Raster (gleicher Zellengröße / Lage der Zellen und Projektion) können miteinander verrechnet werden.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Raster enthalten genau einen (numerischen) Wert pro Zelle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55C10BC7-B416-4EFA-93E4-FA4DE1ACFC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364" y="342900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1|2|3         *          10         -&gt;      10|20|30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9098B076-8102-4C63-9582-877CA28892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363" y="453091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1|2|3         +        2|3|4        -&gt;      3|5|7</a:t>
            </a:r>
          </a:p>
        </p:txBody>
      </p:sp>
    </p:spTree>
    <p:extLst>
      <p:ext uri="{BB962C8B-B14F-4D97-AF65-F5344CB8AC3E}">
        <p14:creationId xmlns:p14="http://schemas.microsoft.com/office/powerpoint/2010/main" val="179159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10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Rasterrechner,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Fernerkundung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Im Grunde schon die Betrachtung einen Objektes/Gegenstandes aus der Ferne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209321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Betrachtung eines Untersuchungsgebietes oder Gegenstandes über die Zeit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Was ist Fernerkundung ?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06A77158-4A82-4208-978F-8F388F6C17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2646178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Satellitendaten bieten Aufnahmen in regelmäßigen Abständen (je nach Orbit und Flugbahn)</a:t>
            </a:r>
          </a:p>
        </p:txBody>
      </p:sp>
    </p:spTree>
    <p:extLst>
      <p:ext uri="{BB962C8B-B14F-4D97-AF65-F5344CB8AC3E}">
        <p14:creationId xmlns:p14="http://schemas.microsoft.com/office/powerpoint/2010/main" val="763987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Rasterrechner,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Übungen - Fernerkundung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391432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Changedetection</a:t>
            </a:r>
            <a:r>
              <a:rPr lang="de-DE" b="1" dirty="0">
                <a:solidFill>
                  <a:srgbClr val="003366"/>
                </a:solidFill>
              </a:rPr>
              <a:t> des NDVI für Marburg im Sommer 2018 bis 2020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75424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 err="1">
                <a:solidFill>
                  <a:srgbClr val="003366"/>
                </a:solidFill>
              </a:rPr>
              <a:t>Googlemaps</a:t>
            </a:r>
            <a:endParaRPr lang="de-DE" b="1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19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Rasterrechner,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B5C9B6CC-D81B-4AD4-846C-E53D760A1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9675750"/>
              </p:ext>
            </p:extLst>
          </p:nvPr>
        </p:nvGraphicFramePr>
        <p:xfrm>
          <a:off x="318294" y="835534"/>
          <a:ext cx="7988219" cy="480822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14.4.2022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21.4.2022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28.4.2022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(3)    Vektordaten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05.5.2022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Schummerung und Höhenlinien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12.5.2022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(5)    Linguistische Karten I, Drucklayout, CSV Format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(6)    Digitalisierung und Kartierung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26.5.2022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Fällt aus (Feiertag)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02.06.2022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(7)    Rasterrechner, Einführung in die Fernerkundung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09.06.2022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(8)    Projektionen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20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Digitalisierung und Kartierung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Was Sie bisher gelernt haben (sollten)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von Übersichtskarten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182225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Erstellen von thematischen Karten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A92615D7-460C-4631-BEC3-F01EE078B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91687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Höhenmodelle, </a:t>
            </a:r>
            <a:r>
              <a:rPr lang="de-DE" b="1" dirty="0" err="1">
                <a:solidFill>
                  <a:schemeClr val="accent6">
                    <a:lumMod val="75000"/>
                  </a:schemeClr>
                </a:solidFill>
              </a:rPr>
              <a:t>Hillshadeing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 und Höhenlinien</a:t>
            </a:r>
          </a:p>
        </p:txBody>
      </p:sp>
      <p:sp>
        <p:nvSpPr>
          <p:cNvPr id="10" name="Text Box 6">
            <a:extLst>
              <a:ext uri="{FF2B5EF4-FFF2-40B4-BE49-F238E27FC236}">
                <a16:creationId xmlns:a16="http://schemas.microsoft.com/office/drawing/2014/main" id="{928BBC07-C896-4B5B-9D37-B9F50F9B61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34928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Einladen, bearbeiten und erstellen von Vektoren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80CDE8DD-A03A-498F-9EFF-188BC21E22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343575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 err="1">
                <a:solidFill>
                  <a:schemeClr val="accent6">
                    <a:lumMod val="75000"/>
                  </a:schemeClr>
                </a:solidFill>
              </a:rPr>
              <a:t>Featureselection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 über SQL Abfragen (Rule-</a:t>
            </a:r>
            <a:r>
              <a:rPr lang="de-DE" b="1" dirty="0" err="1">
                <a:solidFill>
                  <a:schemeClr val="accent6">
                    <a:lumMod val="75000"/>
                  </a:schemeClr>
                </a:solidFill>
              </a:rPr>
              <a:t>based</a:t>
            </a: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E507C5C7-92CB-453D-8E3D-D25668327A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395462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Grundlagen der Kartierung</a:t>
            </a:r>
          </a:p>
        </p:txBody>
      </p:sp>
    </p:spTree>
    <p:extLst>
      <p:ext uri="{BB962C8B-B14F-4D97-AF65-F5344CB8AC3E}">
        <p14:creationId xmlns:p14="http://schemas.microsoft.com/office/powerpoint/2010/main" val="957317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4" grpId="0"/>
      <p:bldP spid="16" grpId="0"/>
      <p:bldP spid="10" grpId="0"/>
      <p:bldP spid="12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Rasterrechner,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Overview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Map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2" y="1375747"/>
            <a:ext cx="6569849" cy="464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105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Rasterrechner,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Linguistische Karten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34004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Räumliche Verteilung eines Phänomens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C453ED-6D6D-4BBA-80D4-78257E55E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354" y="1709373"/>
            <a:ext cx="6674045" cy="471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6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Rasterrechner,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Linguistische Karten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1754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Was Sie bisher gelernt haben und </a:t>
            </a:r>
            <a:r>
              <a:rPr lang="de-DE">
                <a:solidFill>
                  <a:srgbClr val="003366"/>
                </a:solidFill>
              </a:rPr>
              <a:t>jetzt schon </a:t>
            </a:r>
            <a:r>
              <a:rPr lang="de-DE" dirty="0">
                <a:solidFill>
                  <a:srgbClr val="003366"/>
                </a:solidFill>
              </a:rPr>
              <a:t>können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B8B946-F002-4097-BCDD-09091DCB4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304" y="1486881"/>
            <a:ext cx="5877392" cy="484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51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Rasterrechner,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Voronoi</a:t>
            </a:r>
            <a:r>
              <a:rPr lang="de-DE" b="1" dirty="0">
                <a:solidFill>
                  <a:srgbClr val="C00000"/>
                </a:solidFill>
              </a:rPr>
              <a:t> Polygone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2" y="1375747"/>
            <a:ext cx="6569848" cy="464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61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Rasterrechner,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Digital Elevation Model (DEM)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B7D53A-E5F1-43B5-8A04-6CFC89498A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756" y="1210240"/>
            <a:ext cx="6822487" cy="4824570"/>
          </a:xfrm>
          <a:prstGeom prst="rect">
            <a:avLst/>
          </a:prstGeom>
        </p:spPr>
      </p:pic>
      <p:sp>
        <p:nvSpPr>
          <p:cNvPr id="19" name="Text Box 4">
            <a:extLst>
              <a:ext uri="{FF2B5EF4-FFF2-40B4-BE49-F238E27FC236}">
                <a16:creationId xmlns:a16="http://schemas.microsoft.com/office/drawing/2014/main" id="{B3E9F9D2-3979-4B90-B8F8-6F593205F2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0755" y="6034812"/>
            <a:ext cx="8507413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sz="1000" dirty="0">
                <a:solidFill>
                  <a:srgbClr val="003366"/>
                </a:solidFill>
              </a:rPr>
              <a:t>Schummerung und eingefärbtes DEM</a:t>
            </a:r>
            <a:endParaRPr lang="de-DE" sz="10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240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(7) Rasterrechner, Fernerkundung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>
                <a:solidFill>
                  <a:srgbClr val="C00000"/>
                </a:solidFill>
              </a:rPr>
              <a:t>Kartierung – Beispiel ADV (Hessen)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466" y="1438185"/>
            <a:ext cx="4822439" cy="452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730424"/>
      </p:ext>
    </p:extLst>
  </p:cSld>
  <p:clrMapOvr>
    <a:masterClrMapping/>
  </p:clrMapOvr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347</Words>
  <Application>Microsoft Office PowerPoint</Application>
  <PresentationFormat>On-screen Show (4:3)</PresentationFormat>
  <Paragraphs>63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09_germanistik</vt:lpstr>
      <vt:lpstr>Image</vt:lpstr>
      <vt:lpstr>Einführung in die Computerkartographie SS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89</cp:revision>
  <dcterms:created xsi:type="dcterms:W3CDTF">2022-02-21T14:57:57Z</dcterms:created>
  <dcterms:modified xsi:type="dcterms:W3CDTF">2022-06-02T12:07:02Z</dcterms:modified>
</cp:coreProperties>
</file>

<file path=docProps/thumbnail.jpeg>
</file>